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5" r:id="rId6"/>
    <p:sldId id="266" r:id="rId7"/>
    <p:sldId id="260" r:id="rId8"/>
    <p:sldId id="267" r:id="rId9"/>
    <p:sldId id="274" r:id="rId10"/>
    <p:sldId id="268" r:id="rId11"/>
    <p:sldId id="261" r:id="rId12"/>
    <p:sldId id="269" r:id="rId13"/>
    <p:sldId id="270" r:id="rId14"/>
    <p:sldId id="262" r:id="rId15"/>
    <p:sldId id="273" r:id="rId16"/>
    <p:sldId id="272" r:id="rId17"/>
    <p:sldId id="271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77062E-A70F-4E1C-9C59-61083675F0A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6C791C-7305-427C-8975-0D71B147C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7062E-A70F-4E1C-9C59-61083675F0A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C791C-7305-427C-8975-0D71B147C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7062E-A70F-4E1C-9C59-61083675F0A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C791C-7305-427C-8975-0D71B147C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7062E-A70F-4E1C-9C59-61083675F0A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C791C-7305-427C-8975-0D71B147C6A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7062E-A70F-4E1C-9C59-61083675F0A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C791C-7305-427C-8975-0D71B147C6A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7062E-A70F-4E1C-9C59-61083675F0A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C791C-7305-427C-8975-0D71B147C6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7062E-A70F-4E1C-9C59-61083675F0A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C791C-7305-427C-8975-0D71B147C6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7062E-A70F-4E1C-9C59-61083675F0A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C791C-7305-427C-8975-0D71B147C6A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7062E-A70F-4E1C-9C59-61083675F0A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C791C-7305-427C-8975-0D71B147C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E77062E-A70F-4E1C-9C59-61083675F0A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C791C-7305-427C-8975-0D71B147C6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77062E-A70F-4E1C-9C59-61083675F0A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6C791C-7305-427C-8975-0D71B147C6A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E77062E-A70F-4E1C-9C59-61083675F0A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56C791C-7305-427C-8975-0D71B147C6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LypNXpqwxM" TargetMode="Externa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973762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b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Historic Opera House, Masonic Lodge, </a:t>
            </a:r>
            <a:b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Pasta Factory </a:t>
            </a:r>
            <a:b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have in common?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8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56730"/>
            <a:ext cx="3733800" cy="3723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500"/>
            <a:ext cx="3648670" cy="373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533400"/>
            <a:ext cx="2377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542658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886200"/>
            <a:ext cx="3082308" cy="1734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27" y="4905756"/>
            <a:ext cx="3198775" cy="179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3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33400"/>
            <a:ext cx="20574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33400"/>
            <a:ext cx="205740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33400"/>
            <a:ext cx="2057400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2060147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358140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Coresetti’s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Pasta Factory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33400"/>
            <a:ext cx="20574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533400"/>
            <a:ext cx="20574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533400"/>
            <a:ext cx="20574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0" y="533400"/>
            <a:ext cx="20574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6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533400"/>
            <a:ext cx="2377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542658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6730"/>
            <a:ext cx="3946985" cy="2962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70973"/>
            <a:ext cx="3505200" cy="2631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429000"/>
            <a:ext cx="4343399" cy="31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6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533400"/>
            <a:ext cx="2377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542658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10" y="1524000"/>
            <a:ext cx="3276600" cy="436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76400"/>
            <a:ext cx="3245289" cy="3413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28800"/>
            <a:ext cx="3098078" cy="23256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86200"/>
            <a:ext cx="3187383" cy="2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4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33400"/>
            <a:ext cx="2057400" cy="20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761" y="533399"/>
            <a:ext cx="2053839" cy="20538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249" y="533399"/>
            <a:ext cx="2057401" cy="2057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6" y="533400"/>
            <a:ext cx="2057400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35814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Underutilized and ready for redevelopment. . .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33400"/>
            <a:ext cx="20574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533400"/>
            <a:ext cx="20574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533400"/>
            <a:ext cx="20574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0" y="533400"/>
            <a:ext cx="20574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6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3505200" cy="3956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1000"/>
            <a:ext cx="3857886" cy="6188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5334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Woodbury, NJ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1043" y="5562600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Gloucester County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2438400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North Broad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2117" y="5931932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South Broad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0" y="4419600"/>
            <a:ext cx="419100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715000" y="4815062"/>
            <a:ext cx="914400" cy="914400"/>
          </a:xfrm>
          <a:prstGeom prst="ellipse">
            <a:avLst/>
          </a:prstGeom>
          <a:noFill/>
          <a:ln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34356" y="1638300"/>
            <a:ext cx="1600200" cy="1600200"/>
          </a:xfrm>
          <a:prstGeom prst="ellipse">
            <a:avLst/>
          </a:prstGeom>
          <a:noFill/>
          <a:ln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3504487" cy="398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7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457200"/>
            <a:ext cx="781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S. Broad Street Redevelopment Project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042782" cy="54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4800600" cy="34419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743200"/>
            <a:ext cx="4362450" cy="3586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8519" y="635950"/>
            <a:ext cx="33489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N. Broad Street</a:t>
            </a: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Redevelopment </a:t>
            </a: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85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61"/>
            <a:ext cx="9144000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6019800"/>
            <a:ext cx="7687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www.youtube.com/watch?v=mLypNXpqwxM</a:t>
            </a: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33400"/>
            <a:ext cx="205740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507762"/>
            <a:ext cx="2083037" cy="20830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57" y="507762"/>
            <a:ext cx="2057400" cy="2057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35814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They were all underutilized sites in Woodbury that have been successfully repurposed.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33400"/>
            <a:ext cx="20574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533400"/>
            <a:ext cx="20574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33400"/>
            <a:ext cx="2060147" cy="2057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48200" y="533400"/>
            <a:ext cx="20574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0" y="533400"/>
            <a:ext cx="20574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6019800"/>
            <a:ext cx="783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Filling in empty spaces and thinking outside the box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"/>
            <a:ext cx="6400800" cy="444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33400"/>
            <a:ext cx="2057399" cy="2057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33400"/>
            <a:ext cx="20574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33400"/>
            <a:ext cx="205740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507762"/>
            <a:ext cx="2083037" cy="2083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35814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Histori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c GG Green Building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33400"/>
            <a:ext cx="20574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533400"/>
            <a:ext cx="20574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533400"/>
            <a:ext cx="20574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0" y="533400"/>
            <a:ext cx="20574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6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56730"/>
            <a:ext cx="3911600" cy="2933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66" y="4114800"/>
            <a:ext cx="3200400" cy="2146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33400"/>
            <a:ext cx="2377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542658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2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533400"/>
            <a:ext cx="2377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542658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87" y="1465988"/>
            <a:ext cx="2895600" cy="289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43200"/>
            <a:ext cx="1778741" cy="26961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65988"/>
            <a:ext cx="4123346" cy="27488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4290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2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33400"/>
            <a:ext cx="2089447" cy="20894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34824"/>
            <a:ext cx="205740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33400"/>
            <a:ext cx="2062901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2057400" cy="2057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35814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Masonic Lodge No. 87 </a:t>
            </a:r>
            <a:b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The Freemasons of Woodbury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33400"/>
            <a:ext cx="20574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533400"/>
            <a:ext cx="20574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533400"/>
            <a:ext cx="20574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0" y="533400"/>
            <a:ext cx="20574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6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3" y="1456730"/>
            <a:ext cx="3733800" cy="373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533400"/>
            <a:ext cx="2377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542658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56730"/>
            <a:ext cx="3733800" cy="3733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383" y="3962400"/>
            <a:ext cx="1505250" cy="267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6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533400"/>
            <a:ext cx="2377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542658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3" y="2057400"/>
            <a:ext cx="3734949" cy="28012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9" y="1409800"/>
            <a:ext cx="2746265" cy="488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798</TotalTime>
  <Words>84</Words>
  <Application>Microsoft Office PowerPoint</Application>
  <PresentationFormat>On-screen Show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What do a  Historic Opera House, Masonic Lodge,  and Pasta Factory  have in common?</vt:lpstr>
      <vt:lpstr>They were all underutilized sites in Woodbury that have been successfully repurposed.</vt:lpstr>
      <vt:lpstr>PowerPoint Presentation</vt:lpstr>
      <vt:lpstr>The Historic GG Green Building</vt:lpstr>
      <vt:lpstr>PowerPoint Presentation</vt:lpstr>
      <vt:lpstr>PowerPoint Presentation</vt:lpstr>
      <vt:lpstr>Masonic Lodge No. 87  The Freemasons of Woodbury</vt:lpstr>
      <vt:lpstr>PowerPoint Presentation</vt:lpstr>
      <vt:lpstr>PowerPoint Presentation</vt:lpstr>
      <vt:lpstr>PowerPoint Presentation</vt:lpstr>
      <vt:lpstr>Coresetti’s Pasta Factory</vt:lpstr>
      <vt:lpstr>PowerPoint Presentation</vt:lpstr>
      <vt:lpstr>PowerPoint Presentation</vt:lpstr>
      <vt:lpstr>Underutilized and ready for redevelopment. . 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</dc:creator>
  <cp:lastModifiedBy>tech</cp:lastModifiedBy>
  <cp:revision>35</cp:revision>
  <dcterms:created xsi:type="dcterms:W3CDTF">2017-04-07T18:30:01Z</dcterms:created>
  <dcterms:modified xsi:type="dcterms:W3CDTF">2017-04-24T16:39:40Z</dcterms:modified>
</cp:coreProperties>
</file>